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72" r:id="rId5"/>
    <p:sldId id="271" r:id="rId6"/>
    <p:sldId id="258" r:id="rId7"/>
    <p:sldId id="264" r:id="rId8"/>
    <p:sldId id="273" r:id="rId9"/>
    <p:sldId id="260" r:id="rId10"/>
    <p:sldId id="268" r:id="rId11"/>
    <p:sldId id="274" r:id="rId12"/>
    <p:sldId id="259" r:id="rId13"/>
    <p:sldId id="269" r:id="rId14"/>
    <p:sldId id="275" r:id="rId15"/>
    <p:sldId id="26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B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2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37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555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16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28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80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79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08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63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22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7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288E3-3112-4B90-B99C-15B03EC4E11E}" type="datetimeFigureOut">
              <a:rPr lang="zh-CN" altLang="en-US" smtClean="0"/>
              <a:t>2016/12/9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02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ding/courses/tree/master/seIDEPracticeCas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72" y="3174792"/>
            <a:ext cx="2633625" cy="2383431"/>
          </a:xfrm>
          <a:prstGeom prst="rect">
            <a:avLst/>
          </a:prstGeom>
        </p:spPr>
      </p:pic>
      <p:sp>
        <p:nvSpPr>
          <p:cNvPr id="8" name="任意多边形 7"/>
          <p:cNvSpPr>
            <a:spLocks noChangeArrowheads="1"/>
          </p:cNvSpPr>
          <p:nvPr/>
        </p:nvSpPr>
        <p:spPr bwMode="auto">
          <a:xfrm flipH="1" flipV="1">
            <a:off x="3381829" y="0"/>
            <a:ext cx="8810171" cy="6858000"/>
          </a:xfrm>
          <a:custGeom>
            <a:avLst/>
            <a:gdLst>
              <a:gd name="connsiteX0" fmla="*/ 6340012 w 6340012"/>
              <a:gd name="connsiteY0" fmla="*/ 6858000 h 6858000"/>
              <a:gd name="connsiteX1" fmla="*/ 0 w 6340012"/>
              <a:gd name="connsiteY1" fmla="*/ 6858000 h 6858000"/>
              <a:gd name="connsiteX2" fmla="*/ 0 w 6340012"/>
              <a:gd name="connsiteY2" fmla="*/ 0 h 6858000"/>
              <a:gd name="connsiteX3" fmla="*/ 3996681 w 6340012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0012" h="6858000">
                <a:moveTo>
                  <a:pt x="6340012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96681" y="0"/>
                </a:lnTo>
                <a:close/>
              </a:path>
            </a:pathLst>
          </a:custGeom>
          <a:solidFill>
            <a:srgbClr val="8ABC1D"/>
          </a:solidFill>
          <a:ln>
            <a:noFill/>
          </a:ln>
          <a:extLst/>
        </p:spPr>
        <p:txBody>
          <a:bodyPr wrap="square" anchor="ctr">
            <a:no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14169" y="2199053"/>
            <a:ext cx="5038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600" b="1" spc="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3600" b="1" spc="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用自动化测试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综合案例实战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3600" b="1" spc="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600" b="1" spc="3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季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82651" y="1106366"/>
            <a:ext cx="5301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pc="300">
                <a:latin typeface="Times New Roman" panose="02020603050405020304" pitchFamily="18" charset="0"/>
                <a:cs typeface="Times New Roman" panose="02020603050405020304" pitchFamily="18" charset="0"/>
              </a:rPr>
              <a:t>Selenium IDE</a:t>
            </a:r>
            <a:endParaRPr lang="zh-CN" altLang="en-US" sz="6000" b="1" spc="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21801" y="4773393"/>
            <a:ext cx="14192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b="1" spc="3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4500" b="1" spc="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47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3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ProcessOn </a:t>
            </a:r>
            <a:r>
              <a:rPr lang="zh-CN" altLang="en-US" sz="3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83504" y="25018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485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smtClean="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419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smtClean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手机号归属地查询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http://www.atool.org/phonenumber.php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制作手机号归属地查询的测试脚本；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测试案例数据请参考：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http://processon.com/view/581805e0e4b09047a82bd47c</a:t>
            </a:r>
            <a:endParaRPr lang="zh-CN" altLang="en-US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4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spring_alpine_valley_mountains_fields_landscape_93132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</a:t>
            </a:r>
            <a:r>
              <a:rPr lang="zh-CN" altLang="en-US" sz="6000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例三：</a:t>
            </a:r>
            <a:r>
              <a:rPr lang="en-US" altLang="zh-CN" sz="6000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913abc</a:t>
            </a:r>
            <a:r>
              <a:rPr lang="zh-CN" altLang="en-US" sz="6000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网站</a:t>
            </a:r>
            <a:endParaRPr lang="en-US" altLang="zh-CN" sz="6000" b="1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4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案例三：</a:t>
            </a:r>
            <a:r>
              <a:rPr lang="en-US" altLang="zh-CN" sz="3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913abc </a:t>
            </a:r>
            <a:r>
              <a:rPr lang="zh-CN" altLang="en-US" sz="3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83504" y="25018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557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smtClean="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419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smtClean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手机号归属地查询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http://www.atool.org/phonenumber.php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制作手机号归属地查询的测试脚本；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测试案例数据请参考：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http://processon.com/view/581805e0e4b09047a82bd47c</a:t>
            </a:r>
            <a:endParaRPr lang="zh-CN" altLang="en-US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5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3d-wallpapers.info/wp-content/uploads/3d-wallpaper-nature-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61999"/>
            <a:ext cx="12191999" cy="7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未完待续</a:t>
            </a:r>
            <a:endParaRPr lang="en-US" altLang="zh-CN" sz="6000" b="1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7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rainbow-color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　言</a:t>
            </a:r>
            <a:endParaRPr lang="en-US" altLang="zh-CN" sz="6000" b="1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22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3798204"/>
            <a:ext cx="3015343" cy="22615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829430"/>
            <a:ext cx="3080235" cy="2307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4462720" y="3914317"/>
            <a:ext cx="7018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自动化测试入门（上）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（中）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Selenium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（下）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62720" y="967653"/>
            <a:ext cx="7018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seIDE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综合案例实战：第 </a:t>
            </a: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季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解决：一些技术细节的补充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解决：技术细节的综合运用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881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课程规划</a:t>
            </a: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83987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课程主线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个案例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个视频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不定期出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作业任务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课程资料</a:t>
            </a:r>
            <a:endParaRPr lang="en-US" altLang="zh-CN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65257" y="5123543"/>
            <a:ext cx="5181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courses/seIDEPracticeCase</a:t>
            </a:r>
            <a:endParaRPr lang="en-US" altLang="zh-CN" sz="28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7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　纲</a:t>
            </a: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　言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案例一：</a:t>
            </a: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DDT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数据方案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例二：</a:t>
            </a: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ProcessOn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例三：</a:t>
            </a: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913abc 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254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3d-nature-wallpapers-hd-down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</a:t>
            </a:r>
            <a:r>
              <a:rPr lang="zh-CN" altLang="en-US" sz="6000" b="1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例一：</a:t>
            </a:r>
            <a:r>
              <a:rPr lang="en-US" altLang="zh-CN" sz="6000" b="1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DDT</a:t>
            </a:r>
            <a:r>
              <a:rPr lang="zh-CN" altLang="en-US" sz="6000" b="1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数据方案</a:t>
            </a:r>
            <a:endParaRPr lang="en-US" altLang="zh-CN" sz="6000" b="1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42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题缘起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析问题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决方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据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表格 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 Github Page</a:t>
            </a:r>
            <a:endParaRPr lang="en-US" altLang="zh-CN"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现过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第一步：制作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表格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数据文件</a:t>
            </a:r>
            <a:endParaRPr lang="en-US" altLang="zh-CN"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第二步：实现数据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捕获</a:t>
            </a:r>
            <a:endParaRPr lang="en-US" altLang="zh-CN"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第三步：实现数组操作</a:t>
            </a:r>
            <a:endParaRPr lang="en-US" altLang="zh-CN"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第四步：操作被测页面</a:t>
            </a:r>
            <a:endParaRPr lang="en-US" altLang="zh-CN"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步：表格行数参数化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912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smtClean="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342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smtClean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</a:t>
            </a: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. </a:t>
            </a:r>
            <a:r>
              <a:rPr lang="zh-CN" altLang="en-US" sz="2200" smtClean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百度网站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ATOOL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网站，手机归属地查询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Redmine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网站，登录验证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4. 51CTO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学院，学习时长统计</a:t>
            </a:r>
          </a:p>
          <a:p>
            <a:pPr algn="just">
              <a:spcAft>
                <a:spcPts val="667"/>
              </a:spcAft>
              <a:defRPr/>
            </a:pPr>
            <a:endParaRPr lang="zh-CN" altLang="en-US" sz="220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为 </a:t>
            </a: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4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个网站制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作 </a:t>
            </a:r>
            <a:r>
              <a:rPr lang="en-US" altLang="zh-CN" sz="2200" smtClean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HTML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格式的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脚</a:t>
            </a:r>
            <a:r>
              <a:rPr lang="zh-CN" altLang="en-US" sz="2200" smtClean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本</a:t>
            </a:r>
            <a:endParaRPr lang="zh-CN" altLang="en-US" sz="220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3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pixelstalk.net/wp-content/uploads/2016/03/Blue-Green-beauti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</a:t>
            </a:r>
            <a:r>
              <a:rPr lang="zh-CN" altLang="en-US" sz="6000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例二：</a:t>
            </a:r>
            <a:r>
              <a:rPr lang="en-US" altLang="zh-CN" sz="6000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6000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网站</a:t>
            </a:r>
            <a:endParaRPr lang="en-US" altLang="zh-CN" sz="6000" b="1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26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80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635</Words>
  <Application>Microsoft Office PowerPoint</Application>
  <PresentationFormat>宽屏</PresentationFormat>
  <Paragraphs>107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DotumChe</vt:lpstr>
      <vt:lpstr>等线</vt:lpstr>
      <vt:lpstr>等线 Light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17</cp:revision>
  <dcterms:created xsi:type="dcterms:W3CDTF">2016-12-06T05:53:29Z</dcterms:created>
  <dcterms:modified xsi:type="dcterms:W3CDTF">2016-12-09T06:12:45Z</dcterms:modified>
</cp:coreProperties>
</file>